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8788" cy="9939338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 varScale="1">
        <p:scale>
          <a:sx n="85" d="100"/>
          <a:sy n="85" d="100"/>
        </p:scale>
        <p:origin x="13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879" y="4721186"/>
            <a:ext cx="544703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6737" y="9440646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7288" cy="3725863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68980"/>
              </p:ext>
            </p:extLst>
          </p:nvPr>
        </p:nvGraphicFramePr>
        <p:xfrm>
          <a:off x="251520" y="1700808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/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  <a:endParaRPr lang="th-TH" sz="1600" b="1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373990"/>
              </p:ext>
            </p:extLst>
          </p:nvPr>
        </p:nvGraphicFramePr>
        <p:xfrm>
          <a:off x="3518087" y="1340768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–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กุมภาพันธ์ 2566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มีนาคม 2566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มีนาคม - เมษายน 2566</a:t>
                      </a:r>
                      <a:endParaRPr lang="th-TH" sz="15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7257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มิถุนายน 2566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มิถุนายน – สิงหาคม 2566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6287"/>
              </p:ext>
            </p:extLst>
          </p:nvPr>
        </p:nvGraphicFramePr>
        <p:xfrm>
          <a:off x="214459" y="3645024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/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  <a:endParaRPr lang="th-TH" sz="15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042762"/>
              </p:ext>
            </p:extLst>
          </p:nvPr>
        </p:nvGraphicFramePr>
        <p:xfrm>
          <a:off x="4860032" y="4149080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/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มีนาคม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2566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1064593" y="6165304"/>
            <a:ext cx="6844783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</a:t>
            </a:r>
            <a:r>
              <a:rPr lang="th-TH" sz="25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ฝ่ายพัฒนารายได้ </a:t>
            </a:r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เทศบาล</a:t>
            </a:r>
            <a:r>
              <a:rPr lang="th-TH" sz="25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ตำบลหอคำ </a:t>
            </a:r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โทร </a:t>
            </a:r>
            <a:r>
              <a:rPr lang="th-TH" sz="2500" b="1" spc="52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042-491006</a:t>
            </a:r>
            <a:endParaRPr lang="th-TH" sz="2500" b="1" spc="5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648641" y="-99392"/>
            <a:ext cx="3846718" cy="635314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ประกาศ เทศบาล</a:t>
            </a:r>
            <a:r>
              <a:rPr lang="th-TH" sz="35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ตำบลหอคำ</a:t>
            </a:r>
            <a:endParaRPr lang="th-TH" sz="35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157416" y="402613"/>
            <a:ext cx="4829168" cy="866147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</a:t>
            </a:r>
            <a:r>
              <a:rPr lang="th-TH" sz="2500" b="1" spc="52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2566</a:t>
            </a:r>
            <a:endParaRPr lang="th-TH" sz="2500" b="1" spc="52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820978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pic>
        <p:nvPicPr>
          <p:cNvPr id="19" name="Picture 1" descr="ตราเทศบาล-Model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 contrast="94000"/>
          </a:blip>
          <a:srcRect l="13333" t="3333" r="11556" b="3333"/>
          <a:stretch>
            <a:fillRect/>
          </a:stretch>
        </p:blipFill>
        <p:spPr bwMode="auto">
          <a:xfrm>
            <a:off x="510711" y="188640"/>
            <a:ext cx="1396993" cy="133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288</Words>
  <Application>Microsoft Office PowerPoint</Application>
  <PresentationFormat>นำเสนอทางหน้าจอ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Cordia New</vt:lpstr>
      <vt:lpstr>TH SarabunIT๙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Lenovo</cp:lastModifiedBy>
  <cp:revision>90</cp:revision>
  <cp:lastPrinted>2023-01-05T04:47:40Z</cp:lastPrinted>
  <dcterms:created xsi:type="dcterms:W3CDTF">2020-10-22T06:21:09Z</dcterms:created>
  <dcterms:modified xsi:type="dcterms:W3CDTF">2023-01-05T04:49:27Z</dcterms:modified>
</cp:coreProperties>
</file>